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12D2D-02B4-49DC-846B-091575922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D21EB1-F424-4D77-AE4F-48CDAF2F1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44EA45-FA23-4641-BB2B-835E2931F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04236C-7559-442E-9FB2-EA213E4FF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CE29A-0720-48B9-8058-DB8E37386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8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1A14C-BE9E-4F99-AB61-9C134167C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D0EC49-5C65-4D86-9517-89A2AF40A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2C43B2-E161-4A5E-8748-B3FBD7650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673741-1627-4598-B577-839336CF9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4437D3-5659-4B93-963E-AD7719414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39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5AA8B74-A8E8-42B4-8B06-2AFDA90A1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33564E-6E20-4991-BAF2-90F192F44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6F7487-29A6-4A42-B4CD-7348D3B1E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588548-39DD-45B6-A172-4E19D65F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32F0E9-DCD6-45B3-901D-38A64FF50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65224-4C9E-428C-A5C6-A61DC6B4E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DA0292-1A37-40C5-8071-66F12F441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79D7F4-5CB6-4993-92B6-A6A38083C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154269-A958-40EA-AC6B-0F15DE788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8E8BC1-CCDC-4DC7-9AD5-D386567D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99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CF665-B0F2-46A1-A519-99933CC12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0FFA07-57E7-4AD8-BD83-693DB3903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CFEA7-968C-4283-94DF-47B2C451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26C6CC-986F-4F22-8ECF-CC9F70862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E54198-D819-4B4A-8000-92DDCC7C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79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8ED58-B2AB-412B-AAE4-4D1009C20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11D3E-5AC2-4127-8E3C-87205FC24B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3DA21A-945C-4626-B4DD-C81405159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9E6AC5-F7D6-4ACF-BC24-5FD3BA795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0AA7AA-18D4-4326-9803-F760E31A9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5A3B8F-E82D-4241-A292-DB1A8B65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1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AD3DD-B6B1-450C-998D-71D97E5F4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76F6FB-612A-417E-8B2A-A79F5356F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F6281-8C57-4BED-AB48-943C96D48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AD3EA7-FCCB-4332-B099-4502F2A9D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73C811B-F053-404D-A2B2-AB7F2E3E6E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B49E824-605F-4795-ABC0-13A323208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C3E3427-08EB-4B24-8FC9-4D4B08BE1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04E2E1-F8DD-44BA-B0D9-CD64064DE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9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03D9F-F450-4A1D-98D1-0C7789B5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7C78A31-7F8D-4232-989E-8ED6323A7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24022C-2C02-4C9F-BF8E-461510803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5DF353-20E3-4E9B-81CA-B4E40B21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33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17ACE-FF8A-4194-AD55-5E3169508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7EED424-8B7E-4157-8DFD-2AD1A8252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132ACD2-7E0D-4165-9478-55D5C3902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10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1A6EA-2456-463E-B1A5-D3E2AD6D0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53EC30-A44B-490D-A695-E32C4F450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01A642-5CAD-4BCD-A49E-C0A17E0340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B342D5-0892-482C-A9F5-31DE55E00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0FCD56-E410-46E3-8E5C-F08397F3E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95DFDB-B56C-4097-A3B1-618917B4C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4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5042D-54C5-4DF0-998B-D28A5861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A3991C-177A-428F-A4D7-0E95E3C838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2DA8CB-2A17-4121-9AEB-AD3D5867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9250F4-765B-49A4-B779-D2C70108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8A655A-6F8B-4F9C-8987-7498CABBB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DAC666-6A00-4D37-AFD3-EF76A3A5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61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803673-1785-41C5-B282-0EC1A53E3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9E7C3-038E-4CA3-8BE6-B39DEB304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2818F3-74AF-400B-A5DF-C186D4EB05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36CCC-635B-401A-85C5-C592BB8A6E2D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75F714-1E6D-4BF0-A67B-B6F83D963A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BD6DF7-E415-4D99-BE1A-83E005839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30673-B536-4383-964B-FB1E9C73B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97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microsoft.com/office/2007/relationships/hdphoto" Target="../media/hdphoto2.wdp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g"/><Relationship Id="rId7" Type="http://schemas.openxmlformats.org/officeDocument/2006/relationships/image" Target="../media/image4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EA207B-78AF-4C2E-947A-DADB3C23E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" y="0"/>
            <a:ext cx="12278338" cy="741308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18853-6C06-4DBE-B049-160667251A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Правила дорожного движения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F875D43-9EB4-4871-B56D-ADB302CCD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6848" y="5057193"/>
            <a:ext cx="7977674" cy="1996750"/>
          </a:xfrm>
        </p:spPr>
        <p:txBody>
          <a:bodyPr/>
          <a:lstStyle/>
          <a:p>
            <a:pPr algn="r"/>
            <a:r>
              <a:rPr lang="ru-RU" dirty="0"/>
              <a:t>Подготовили</a:t>
            </a:r>
          </a:p>
          <a:p>
            <a:pPr algn="r"/>
            <a:r>
              <a:rPr lang="ru-RU" dirty="0"/>
              <a:t>Фомичёва Н.Е.</a:t>
            </a:r>
          </a:p>
          <a:p>
            <a:pPr algn="r"/>
            <a:r>
              <a:rPr lang="ru-RU" dirty="0" err="1"/>
              <a:t>Кофтанюк</a:t>
            </a:r>
            <a:r>
              <a:rPr lang="ru-RU" dirty="0"/>
              <a:t> А.Ю.</a:t>
            </a:r>
          </a:p>
        </p:txBody>
      </p:sp>
    </p:spTree>
    <p:extLst>
      <p:ext uri="{BB962C8B-B14F-4D97-AF65-F5344CB8AC3E}">
        <p14:creationId xmlns:p14="http://schemas.microsoft.com/office/powerpoint/2010/main" val="364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58B45E-E67E-4879-AEC3-1A3C166E8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1556F-56B8-4092-A78F-7BB939865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5315"/>
            <a:ext cx="12049760" cy="10730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Как называются широкие белые полосы разметки на проезжем участке дороги?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CE57A3-1A0B-4090-8557-EC8251F65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841" y="4898751"/>
            <a:ext cx="1764028" cy="17263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5990A1-6DA3-486E-8523-61C9DA4B6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9" y="5424523"/>
            <a:ext cx="2285364" cy="122838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9835592-DA0D-4FAD-A241-5E2E3864DF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3" y="5150677"/>
            <a:ext cx="1993004" cy="154258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A20B409-FAC3-4B7A-AAE8-FCDD73B193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64" y="4630536"/>
            <a:ext cx="1562851" cy="229277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6954BC9-C24E-435F-AFF6-C28B74D38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64" y="1998116"/>
            <a:ext cx="2342829" cy="229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8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A5D537-A9DF-40A2-B995-5AC10A52B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972"/>
            <a:ext cx="12192000" cy="70539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2EA2-9CDC-42DA-B278-E287CD69B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735" y="1"/>
            <a:ext cx="9301064" cy="905068"/>
          </a:xfrm>
        </p:spPr>
        <p:txBody>
          <a:bodyPr/>
          <a:lstStyle/>
          <a:p>
            <a:r>
              <a:rPr lang="ru-RU" b="1" dirty="0"/>
              <a:t>Как правильно переходить улицу?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AA9754-EF68-4C02-8D74-341613016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354" y="4472805"/>
            <a:ext cx="1728209" cy="24513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E705656-7899-46FD-89D0-77BD5F3F9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563" y="4724310"/>
            <a:ext cx="2336060" cy="23360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059C077-9055-424B-9AAD-41523C70CC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52" b="94961" l="2077" r="97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249" y="5191021"/>
            <a:ext cx="1643351" cy="166697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408919F-F2D0-4F15-A992-B243A3712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513" y="1113867"/>
            <a:ext cx="3868357" cy="386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5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ACD9D0-053C-4DBD-A609-3B5CF3E5C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403E8-AD94-4FD3-8D0A-6C2326073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396" y="138793"/>
            <a:ext cx="7343403" cy="756151"/>
          </a:xfrm>
        </p:spPr>
        <p:txBody>
          <a:bodyPr/>
          <a:lstStyle/>
          <a:p>
            <a:r>
              <a:rPr lang="ru-RU" b="1" dirty="0"/>
              <a:t>Раскрась светофор правильно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B6E08C-F8F0-455E-9CCE-A8FBF249E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6" y="894944"/>
            <a:ext cx="3437338" cy="57879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DD85BF-87A2-47D2-ACCD-5A5D5D030A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410" y="4270443"/>
            <a:ext cx="2426795" cy="24267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551351-FC32-4ECE-8A44-32499AC0C3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202" y="1595336"/>
            <a:ext cx="2455454" cy="245545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83E37E-E7F3-4CB6-94E2-6B1C0292ED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130" y="4207213"/>
            <a:ext cx="2535346" cy="25332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4F46374-47DB-473E-9148-19740D472F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95" y="1517515"/>
            <a:ext cx="2533275" cy="25332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0F83B78-9D9E-413A-AACF-E4869228DD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476" y="4050789"/>
            <a:ext cx="2896383" cy="289638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819EF65-6530-4127-8109-BF4D56AA06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391" y="1505613"/>
            <a:ext cx="2608586" cy="260858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5E4574-E09B-4417-B792-7234F33AE4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4868" y="1333859"/>
            <a:ext cx="1311096" cy="131109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61269DA-2C9E-4D5D-B2B1-A803979E93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8020" y="2959347"/>
            <a:ext cx="1307944" cy="131109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580236D-AE96-4F93-91F9-23C0BBADF8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4314" y="4517709"/>
            <a:ext cx="1381650" cy="137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1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93846-609D-4992-AB0B-57E80084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E0DFC-38F5-4EE9-A820-5E176F66F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43" y="365125"/>
            <a:ext cx="10243456" cy="1325563"/>
          </a:xfrm>
        </p:spPr>
        <p:txBody>
          <a:bodyPr/>
          <a:lstStyle/>
          <a:p>
            <a:r>
              <a:rPr lang="ru-RU" b="1" dirty="0"/>
              <a:t>  Чем обязан обозначить себя пешеход в     тёмное время суток, двигаясь по обочине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286A319-2DC3-45F9-AA11-A41CB6158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908" y="1690688"/>
            <a:ext cx="4535669" cy="467279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404DCA7-29AD-4E7D-8801-70E18BEFC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2" y="581095"/>
            <a:ext cx="4446472" cy="444647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5225A80-5925-4EE0-9F63-C05CD8BBD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308" y="2724540"/>
            <a:ext cx="4029546" cy="402954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2303D7A-535F-4F51-9EF5-74A2D7DE41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3" y="3288669"/>
            <a:ext cx="4689778" cy="42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CF0958-57F0-469A-853D-C3D487D02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2850"/>
            <a:ext cx="12192000" cy="72840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AD586-31DB-4731-B639-809ABF449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360" y="132081"/>
            <a:ext cx="7838440" cy="731520"/>
          </a:xfrm>
        </p:spPr>
        <p:txBody>
          <a:bodyPr>
            <a:normAutofit/>
          </a:bodyPr>
          <a:lstStyle/>
          <a:p>
            <a:r>
              <a:rPr lang="ru-RU" b="1" dirty="0"/>
              <a:t>Подбери нужный знак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ED2F4D-D9FA-4E42-9556-5104C7E9E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67" y="1183150"/>
            <a:ext cx="8038875" cy="53372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100897-6D4D-4DAF-B03E-957558E36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360" y="2641758"/>
            <a:ext cx="1711960" cy="17119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47B1C7A-E732-4AE5-A86B-5CCF01A8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151" y="904398"/>
            <a:ext cx="1737360" cy="173736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91DF131-EC98-4151-88FB-54AA693D88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634" y="2746073"/>
            <a:ext cx="2279209" cy="200380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DFDFEEB-2BD4-4C29-A2DF-AC12BE8144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061" y="-767"/>
            <a:ext cx="2489489" cy="219456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8C68476-C093-41B4-B583-19C1177756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335" y="4812197"/>
            <a:ext cx="2003805" cy="200380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284BBED-ABC5-4FDB-9E93-A6A5F47A4E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313" y="4458033"/>
            <a:ext cx="2457514" cy="219456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D0FA5EB3-38D7-4574-BC0C-F2E324B05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4" y="1402213"/>
            <a:ext cx="1583160" cy="158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3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CF3B24-476B-4ED7-97C8-30F2B2288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100A9-BC5A-47BD-90FB-EEB40574B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2799"/>
          </a:xfrm>
        </p:spPr>
        <p:txBody>
          <a:bodyPr/>
          <a:lstStyle/>
          <a:p>
            <a:pPr algn="ctr"/>
            <a:r>
              <a:rPr lang="ru-RU" b="1" dirty="0"/>
              <a:t>Подбери нужный знак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8AA715-65F5-47D4-8366-320646CE7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" y="748649"/>
            <a:ext cx="6240916" cy="59208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1CD631-94AD-4966-AE47-A2D40AF222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574" y="2518639"/>
            <a:ext cx="1981200" cy="1981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C037D7-8B3A-46D5-963A-C176A0D527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711" y="4688319"/>
            <a:ext cx="1981200" cy="19812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0442627-B839-4BD8-8D5C-0B076790F6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425" y="4597337"/>
            <a:ext cx="2199217" cy="21631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3ED8F17-9919-4035-B9C9-378A9F001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858" y="239044"/>
            <a:ext cx="2314425" cy="204055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4E74C0D-1F04-4E14-9711-4A4B4EF2D0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148" y="2667621"/>
            <a:ext cx="1981200" cy="19812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3E964D1-3F55-440E-B758-B1A2B4AA0A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897" y="748649"/>
            <a:ext cx="1854658" cy="18546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79ED7BD-B4B8-4167-9D72-6923A71FD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17" y="812800"/>
            <a:ext cx="1144283" cy="114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7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9A7085-E093-4EC1-8BD5-DC2E552AE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3222E-F32C-4BDB-AF3A-B93C09076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1093"/>
          </a:xfrm>
        </p:spPr>
        <p:txBody>
          <a:bodyPr/>
          <a:lstStyle/>
          <a:p>
            <a:pPr algn="ctr"/>
            <a:r>
              <a:rPr lang="ru-RU" b="1" dirty="0"/>
              <a:t>Подбери нужный знак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38EE55-D4B4-4E7E-8301-1CC71B1FC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8" y="1070472"/>
            <a:ext cx="7750815" cy="51598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59023F-2971-4885-86AB-27D93EBDA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227" y="495922"/>
            <a:ext cx="1954979" cy="19566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77FC2B5-AD0D-45BB-89E1-16016DDF9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700" y="569264"/>
            <a:ext cx="1956630" cy="19566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574D30-3483-41BF-A641-3C8B7F10CC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963" y="2610721"/>
            <a:ext cx="1956630" cy="19566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66CF93B-5DF0-4DCB-947E-CF22111547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926" y="2664691"/>
            <a:ext cx="1956630" cy="19566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E5BFB47-3B42-4B9B-B72A-48B74F5F8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44" y="4725521"/>
            <a:ext cx="2113468" cy="211346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0D5C05A-825C-4393-806C-03BF15F508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939" y="4682926"/>
            <a:ext cx="2113468" cy="211346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1E8DE8E-F70E-44EA-87A0-CB9C6D7A6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91" y="1605185"/>
            <a:ext cx="1954979" cy="195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8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DFFA71-52C2-4239-88BA-6323B98E7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58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56</Words>
  <Application>Microsoft Office PowerPoint</Application>
  <PresentationFormat>Широкоэкранный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Правила дорожного движения</vt:lpstr>
      <vt:lpstr>Как называются широкие белые полосы разметки на проезжем участке дороги?</vt:lpstr>
      <vt:lpstr>Как правильно переходить улицу?</vt:lpstr>
      <vt:lpstr>Раскрась светофор правильно</vt:lpstr>
      <vt:lpstr>  Чем обязан обозначить себя пешеход в     тёмное время суток, двигаясь по обочине</vt:lpstr>
      <vt:lpstr>Подбери нужный знак</vt:lpstr>
      <vt:lpstr>Подбери нужный знак</vt:lpstr>
      <vt:lpstr>Подбери нужный знак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FOKA</dc:creator>
  <cp:lastModifiedBy>FOKA</cp:lastModifiedBy>
  <cp:revision>43</cp:revision>
  <dcterms:created xsi:type="dcterms:W3CDTF">2021-04-08T04:01:06Z</dcterms:created>
  <dcterms:modified xsi:type="dcterms:W3CDTF">2021-04-08T11:19:09Z</dcterms:modified>
</cp:coreProperties>
</file>