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70" r:id="rId7"/>
    <p:sldId id="288" r:id="rId8"/>
    <p:sldId id="278" r:id="rId9"/>
    <p:sldId id="286" r:id="rId10"/>
    <p:sldId id="287" r:id="rId11"/>
    <p:sldId id="279" r:id="rId12"/>
    <p:sldId id="280" r:id="rId13"/>
    <p:sldId id="281" r:id="rId14"/>
    <p:sldId id="282" r:id="rId15"/>
    <p:sldId id="262" r:id="rId16"/>
    <p:sldId id="263" r:id="rId17"/>
    <p:sldId id="264" r:id="rId18"/>
    <p:sldId id="266" r:id="rId19"/>
    <p:sldId id="267" r:id="rId20"/>
    <p:sldId id="28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83" d="100"/>
          <a:sy n="83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55F62-FD50-4272-8775-E7326D4B5C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BB4F40-4784-4BCA-9C36-F57DE69A9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5DE379-0075-48E2-AD2B-309ABC236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944725-182E-4E86-8E1C-C01358563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44E40A-8CDF-4DE6-BBD0-279D75FE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7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FCD40-2C2E-497F-B9A3-2888930D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646AC47-5D1B-4481-BC72-B7E168DB8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3E3593-73BB-4FF5-8005-5CC1A0C41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856758-E857-46C6-AE33-64AAF256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C8D635-90E5-4826-B412-2CE4866FB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5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13C57E-8795-4B1F-B132-2CC93EDAC3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73A618-9183-4861-9F15-F9BB13C54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833FE2-EBE4-4280-AB3D-292A0B24A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8E7F97-3733-4CD6-8A6C-EE52193D9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CB7565-3211-4D99-B3AB-C4D328DE3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0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0149A-7102-4655-97A2-B97CF63F4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F7B74B-8367-4AFB-88F2-864F7F3D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F890F-F193-48D4-9AE7-0E92C67AF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6AB69A-4D71-44D5-8627-617214CBC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1087F4-11D2-4F0A-906D-CA01CC00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87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0A78E-4767-4FC0-9539-7B0BFE2E6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2523EA-0160-42E2-BC83-D106AB2D4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4344C6-907D-451C-B1B8-4C8CA053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1C9C6-9517-40D1-ACCC-BE23DB538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DC185D-B4CE-4270-A78E-DA983BBC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62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54F577-1E74-49E0-8F7B-765C7E07B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B6B393-23BB-4F40-9779-A0B052BEA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8907BB-1ABE-4A31-BFA7-C7B6D6120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00CC47-C4FC-4E95-BDAA-97951D36C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67EE3D-35AB-4A3E-8311-40BCD277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48499B-ECCE-45E0-AA5D-8CD4BF8FD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61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5AE06-E3E8-4628-B76D-081201B00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69036F-E700-4DF4-9197-550E6687F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19F7A2-9606-467D-86D5-586426C96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4EF375-374E-4EAE-82DE-8B8B8579CA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BF47E8-23F8-4D92-87B6-FD3FC2A474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4496701-F242-4726-993D-B3CA0EF1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525E986-035E-4625-B1B1-E5D4D1D1A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CAAB98-88F8-44C1-934F-68E076D27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21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6ECED0-5651-4F95-AA48-B64D44425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4102BEE-DD23-4C8A-88FD-1B32F6E78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EF3E6B-099F-40C1-A3CD-DD2125E46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69932B-77E8-48A0-A0EB-DBB81775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07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A099C7-C70C-4274-A24C-31A82C1C1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2F5857D-FA50-438E-B124-597A3ABE4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852324-6F34-456A-A01E-D40903A8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76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4227C-F749-4CDE-A325-96C34B15F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FAAE0A-7CE8-4C55-81AE-13148067B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EA783C-E0A0-48F4-BB13-8A28092C2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72E464-008C-40DC-A4AC-69064B95C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DEE213-8449-4798-973F-DCE1849B3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1C2DD4-E3AF-4E6E-9FDC-CCBBC704D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703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2286E-EAC3-4F4D-82FC-9528B4C19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4D05B54-C37A-4F14-8E94-80C0058587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2D8658-3401-4090-83FE-8FAE6670F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B421F0-BF35-4093-B5C9-8429E426B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0868BD-309D-4DC4-8D8B-35E0B1783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AF3A5F-3421-49DE-95C1-3FFF17D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01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E002C-0AC9-42D4-8F22-0EC8FE9DA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6DF117-6FEA-4A36-BC97-E69E79B48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AB5338-AEAE-4B66-AC4B-32B520EC2F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097A8-39B5-409E-A015-C0C78742F5E9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91706-378C-4022-8DA1-2399F6160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2F84E0-25C8-402F-801F-74A75420A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CCBEB-67B0-4225-B861-6A30FCA1E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9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DDFC8B-895A-40A6-A5A1-483A25A28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BCACB-40BD-4CA5-82FB-D0B353473F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4917"/>
            <a:ext cx="9144000" cy="278758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по нравственно-патриотическому воспитанию </a:t>
            </a:r>
            <a:br>
              <a:rPr lang="ru-RU" sz="31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чего начинается Родина</a:t>
            </a:r>
            <a:r>
              <a:rPr lang="ru-RU" sz="31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(МБДОУ «Детский сад «Лёвушка»)</a:t>
            </a:r>
            <a: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1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76ED7F-E990-4E8E-9ECD-FEED69201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953740"/>
            <a:ext cx="10185647" cy="1047564"/>
          </a:xfrm>
        </p:spPr>
        <p:txBody>
          <a:bodyPr>
            <a:normAutofit/>
          </a:bodyPr>
          <a:lstStyle/>
          <a:p>
            <a:pPr algn="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высшей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категории: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Евгеньевна Фомичёва </a:t>
            </a:r>
          </a:p>
          <a:p>
            <a:pPr algn="r"/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Арина Юрьевна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Кофтанюк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232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1A0141-97FA-4E25-BE4B-66C943A91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C5EB9F-5B86-4B04-AD63-C1E6AC0DDD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96" y="432119"/>
            <a:ext cx="3816621" cy="25444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A2CC20-A606-454D-B604-108D5FEC1C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31" y="432119"/>
            <a:ext cx="3348372" cy="22322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B0A8D4-8F92-49E8-8076-332F10006E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96" y="3285870"/>
            <a:ext cx="3816621" cy="25444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4604C9-87C9-4A5E-880A-A83867903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31" y="3434445"/>
            <a:ext cx="3593758" cy="23958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A3F709-7779-4ED4-B11C-D9D4CB0BD6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38" y="1704326"/>
            <a:ext cx="3419872" cy="227991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85008" y="720640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 памяти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588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402C0E-C00C-4497-8B10-21CDAB840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2FE4B-4CE0-4652-857B-9665194DA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568" y="-664058"/>
            <a:ext cx="10515600" cy="1802166"/>
          </a:xfrm>
        </p:spPr>
        <p:txBody>
          <a:bodyPr>
            <a:norm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Выступление по проекту на педагогическом часе </a:t>
            </a:r>
            <a:r>
              <a:rPr lang="ru-RU" sz="1800" b="1" i="1" dirty="0"/>
              <a:t/>
            </a:r>
            <a:br>
              <a:rPr lang="ru-RU" sz="1800" b="1" i="1" dirty="0"/>
            </a:br>
            <a:endParaRPr lang="ru-RU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F5A2C5-89C1-4B94-A238-FF2ECFF38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A88965-4244-4D58-8FF3-D538DBB4C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09" y="925365"/>
            <a:ext cx="5945080" cy="29312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E8D93CC-B9D9-4CA1-B618-F39EE19BB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28" y="4100813"/>
            <a:ext cx="5024761" cy="24774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03CAB4-0610-4883-898B-16B975565C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367" y="805530"/>
            <a:ext cx="2825754" cy="573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79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F2D6C-E059-43BD-A8EE-A8B72EC36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1850" y="186431"/>
            <a:ext cx="10515600" cy="100317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FF2E4C-95BA-41B3-A086-881A6A9C40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DD5904-329F-408C-89FA-FA5354D26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2A0E49-FAC9-4374-9C57-4546EFD43ADA}"/>
              </a:ext>
            </a:extLst>
          </p:cNvPr>
          <p:cNvSpPr txBox="1"/>
          <p:nvPr/>
        </p:nvSpPr>
        <p:spPr>
          <a:xfrm>
            <a:off x="-150920" y="714618"/>
            <a:ext cx="11674136" cy="857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военной техники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«Броня </a:t>
            </a:r>
            <a:r>
              <a:rPr lang="ru-RU" sz="1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крепка,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танки наши быстры…»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E4F6EF-D216-4EF1-AA62-5FF8A58A5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0" y="1685998"/>
            <a:ext cx="5557466" cy="41681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21EB846-E330-4B81-8797-A07B8CCD6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146" y="1685999"/>
            <a:ext cx="5598923" cy="418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97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127D0D-58E1-40D3-9264-432FBFBD4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AEEA09-62E1-40D3-AE4E-DF6292574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97150"/>
            <a:ext cx="10515600" cy="648160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ко дню космонавтики «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космическим далям – </a:t>
            </a:r>
            <a:r>
              <a:rPr lang="ru-RU" sz="1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вперёд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818202-F094-4DA8-80CB-FA222E73B1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9E5F7A-9990-4BC7-AFE8-68AA047EC43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13" y="1026802"/>
            <a:ext cx="3335524" cy="24938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450A93-BAC9-4D3B-AC05-13B325271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627" y="1052003"/>
            <a:ext cx="3335523" cy="24933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EED607-F10B-4E51-9A90-5BA3AAE79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685" y="3410952"/>
            <a:ext cx="4166995" cy="31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27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54D2E4-5D49-4BAF-9E31-E4CE48807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9E3D6-D607-4BC1-B94F-6DBC18C67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15411"/>
            <a:ext cx="10445750" cy="1331650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«Победный май»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11C7A1-3D8C-4389-85C2-8B1D28734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B80509-546F-4BD6-BAE0-3361EA34A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880" y="4209793"/>
            <a:ext cx="4998677" cy="22563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794B79A-D008-42AA-A2BF-60683E2CFA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432" y="1229897"/>
            <a:ext cx="6376261" cy="2878173"/>
          </a:xfrm>
          <a:prstGeom prst="rect">
            <a:avLst/>
          </a:prstGeom>
        </p:spPr>
      </p:pic>
      <p:pic>
        <p:nvPicPr>
          <p:cNvPr id="12" name="Picture 2" descr="C:\Users\Andrey\Desktop\альбом для вов\9 мая фильм левушка\видео\26.jpg">
            <a:extLst>
              <a:ext uri="{FF2B5EF4-FFF2-40B4-BE49-F238E27FC236}">
                <a16:creationId xmlns:a16="http://schemas.microsoft.com/office/drawing/2014/main" id="{A0351136-6A08-4975-A5C6-06D7104BB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28" y="1562472"/>
            <a:ext cx="4428659" cy="332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668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5802EA-7607-4B13-8164-E9350C1B8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0C1D9-C0F1-4A53-98FA-82DEC07CD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творческих работ в патриотическом уголке </a:t>
            </a: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 </a:t>
            </a:r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Дню пожилого человека «Бабушкин сундук</a:t>
            </a: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«Нам года – не беда»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C34032-F1E2-4550-B2ED-41924B998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16" y="1542297"/>
            <a:ext cx="9605639" cy="434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49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FDAD46-C0F2-4B0E-B4FC-6257638B8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19EAF-6AA6-4C7E-B1D1-17CA08344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«Нравственно-патриотическое воспитание дошкольника</a:t>
            </a: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E82AD6-C50C-49D6-B2ED-3ACEF9DA5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84" y="1104320"/>
            <a:ext cx="3396571" cy="4802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3DEF21-B55A-47A6-9077-C963EDD340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929" y="1452227"/>
            <a:ext cx="3506141" cy="49581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71276A-8CBB-4E30-B54A-EE98BEA71C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43" y="1104320"/>
            <a:ext cx="3443796" cy="487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89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B7243C-A2C4-4108-B2A0-E85F1B950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10EB2-DE92-411B-825F-0C3FFA6F9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«Мой любимый детский сад»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рождения детского сада «Лёвушка»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220341-4375-48DB-B6D7-9ED665561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954" y="1415478"/>
            <a:ext cx="6747029" cy="506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62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EA6147-A432-4975-A110-F226F7B8B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602A8-75D6-4E0D-A37E-E34FE4368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Выставка творческих работ в патриотическом уголке «Богатыри нашей земли»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BD6FCD-1BD3-4AD9-8E7D-E524FFC1F0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208" y="1690688"/>
            <a:ext cx="5541692" cy="41498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E333E0-95BC-4CE5-9330-B6DD95ED635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60" y="1690688"/>
            <a:ext cx="5547831" cy="414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40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0E59B9-F38C-4107-9E0D-F93302633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C26C7-45F0-40C8-A52A-D9FB6A513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202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Народные игры в детском саду</a:t>
            </a:r>
            <a:b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FAA67C-7728-4B3F-B93A-A416441AE37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4" y="2076547"/>
            <a:ext cx="3655409" cy="27415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EE68BE3-41D3-4E40-9714-8A040722764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560" y="2121763"/>
            <a:ext cx="3856636" cy="289247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7BC1B4-4804-4A74-A79C-97214BA1AB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98" y="943556"/>
            <a:ext cx="3485965" cy="261748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0F6464F-8AE6-4AEA-B290-10F1807E02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98" y="3875385"/>
            <a:ext cx="3489987" cy="261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47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43D140-89B3-4DFF-BA52-308069CEC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F7A1580-469A-4EB3-9FCD-5569288391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01336" y="665825"/>
            <a:ext cx="9814264" cy="551113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 детей, на которых рассчитан проект: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вторая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младшая, средняя, старшая, подготовительная группы.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дети, воспитатели группы,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реализации проекта: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 сентября 2020 - 30 мая 2022 года.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проекта: 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информационно-творческо-исследовательский.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характеру: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внутри ДОУ.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участников: 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коллективный.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долгосрочный.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проведения: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организованные виды деятельности, самостоятельная деятельность детей, работа с родителями,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проектная деятельность, творческие объединения педагогов, досуги, развлечения, экскурсии, конкурсы, выставки.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3713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FE4BCE-8586-4514-8DF4-3DC158FF4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EBC94-8262-43DC-ABB0-1231791A7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944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i="1" dirty="0">
                <a:effectLst/>
                <a:latin typeface="Times New Roman, serif"/>
              </a:rPr>
              <a:t>«Детство – каждодневное открытие </a:t>
            </a:r>
            <a:r>
              <a:rPr lang="ru-RU" sz="2800" b="1" i="1" dirty="0" smtClean="0">
                <a:effectLst/>
                <a:latin typeface="Times New Roman, serif"/>
              </a:rPr>
              <a:t>мира </a:t>
            </a:r>
            <a:r>
              <a:rPr lang="ru-RU" sz="2800" b="1" dirty="0">
                <a:effectLst/>
              </a:rPr>
              <a:t/>
            </a:r>
            <a:br>
              <a:rPr lang="ru-RU" sz="2800" b="1" dirty="0">
                <a:effectLst/>
              </a:rPr>
            </a:br>
            <a:r>
              <a:rPr lang="ru-RU" sz="2800" b="1" i="1" dirty="0">
                <a:latin typeface="Times New Roman, serif"/>
              </a:rPr>
              <a:t>и поэтому </a:t>
            </a:r>
            <a:r>
              <a:rPr lang="ru-RU" sz="2800" b="1" i="1" dirty="0" smtClean="0">
                <a:effectLst/>
                <a:latin typeface="Times New Roman, serif"/>
              </a:rPr>
              <a:t>надо делать </a:t>
            </a:r>
            <a:r>
              <a:rPr lang="ru-RU" sz="2800" b="1" i="1" dirty="0">
                <a:effectLst/>
                <a:latin typeface="Times New Roman, serif"/>
              </a:rPr>
              <a:t>так, чтобы оно стало, </a:t>
            </a:r>
            <a:r>
              <a:rPr lang="ru-RU" sz="2800" b="1" i="1" dirty="0" smtClean="0">
                <a:effectLst/>
                <a:latin typeface="Times New Roman, serif"/>
              </a:rPr>
              <a:t/>
            </a:r>
            <a:br>
              <a:rPr lang="ru-RU" sz="2800" b="1" i="1" dirty="0" smtClean="0">
                <a:effectLst/>
                <a:latin typeface="Times New Roman, serif"/>
              </a:rPr>
            </a:br>
            <a:r>
              <a:rPr lang="ru-RU" sz="2800" b="1" i="1" dirty="0" smtClean="0">
                <a:effectLst/>
                <a:latin typeface="Times New Roman, serif"/>
              </a:rPr>
              <a:t>прежде всего,</a:t>
            </a:r>
            <a:r>
              <a:rPr lang="ru-RU" sz="2800" b="1" dirty="0"/>
              <a:t> </a:t>
            </a:r>
            <a:r>
              <a:rPr lang="ru-RU" sz="2800" b="1" i="1" dirty="0" smtClean="0">
                <a:effectLst/>
                <a:latin typeface="Times New Roman, serif"/>
              </a:rPr>
              <a:t>познанием </a:t>
            </a:r>
            <a:r>
              <a:rPr lang="ru-RU" sz="2800" b="1" i="1" dirty="0">
                <a:effectLst/>
                <a:latin typeface="Times New Roman, serif"/>
              </a:rPr>
              <a:t>человека и Отечества, </a:t>
            </a:r>
            <a:r>
              <a:rPr lang="ru-RU" sz="2800" b="1" i="1" dirty="0" smtClean="0">
                <a:effectLst/>
                <a:latin typeface="Times New Roman, serif"/>
              </a:rPr>
              <a:t/>
            </a:r>
            <a:br>
              <a:rPr lang="ru-RU" sz="2800" b="1" i="1" dirty="0" smtClean="0">
                <a:effectLst/>
                <a:latin typeface="Times New Roman, serif"/>
              </a:rPr>
            </a:br>
            <a:r>
              <a:rPr lang="ru-RU" sz="2800" b="1" i="1" dirty="0" smtClean="0">
                <a:effectLst/>
                <a:latin typeface="Times New Roman, serif"/>
              </a:rPr>
              <a:t>их </a:t>
            </a:r>
            <a:r>
              <a:rPr lang="ru-RU" sz="2800" b="1" i="1" dirty="0">
                <a:effectLst/>
                <a:latin typeface="Times New Roman, serif"/>
              </a:rPr>
              <a:t>красоты и величия</a:t>
            </a:r>
            <a:r>
              <a:rPr lang="ru-RU" sz="2800" b="1" i="1" dirty="0" smtClean="0">
                <a:effectLst/>
                <a:latin typeface="Times New Roman, serif"/>
              </a:rPr>
              <a:t>»</a:t>
            </a:r>
            <a:br>
              <a:rPr lang="ru-RU" sz="2800" b="1" i="1" dirty="0" smtClean="0">
                <a:effectLst/>
                <a:latin typeface="Times New Roman, serif"/>
              </a:rPr>
            </a:br>
            <a:r>
              <a:rPr lang="ru-RU" sz="2800" b="1" dirty="0">
                <a:effectLst/>
              </a:rPr>
              <a:t/>
            </a:r>
            <a:br>
              <a:rPr lang="ru-RU" sz="2800" b="1" dirty="0">
                <a:effectLst/>
              </a:rPr>
            </a:br>
            <a:r>
              <a:rPr lang="ru-RU" sz="2800" b="1" i="1" dirty="0">
                <a:effectLst/>
                <a:latin typeface="Times New Roman, serif"/>
              </a:rPr>
              <a:t>В.А. Сухомлинский</a:t>
            </a:r>
            <a:endParaRPr lang="ru-RU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0450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E71EC2-F465-4106-ABDF-9B2C17554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BECEA-2E66-41DB-BED4-53EB21E5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Актуальность: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D0BFBC-4EC9-4303-A17A-B7AB2A820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1852"/>
            <a:ext cx="10515600" cy="5442012"/>
          </a:xfrm>
        </p:spPr>
        <p:txBody>
          <a:bodyPr>
            <a:normAutofit fontScale="32500" lnSpcReduction="20000"/>
          </a:bodyPr>
          <a:lstStyle/>
          <a:p>
            <a:pPr indent="0" algn="just">
              <a:lnSpc>
                <a:spcPts val="1575"/>
              </a:lnSpc>
              <a:spcAft>
                <a:spcPts val="100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Россия – государство с многовековой историей. Красота русской природы и ее богатство всегда требовали защиты и подвига. Образ Родины закладывается в человеке с самого детства и сохраняется на всю жизнь. Мы педагоги должны помочь детям увидеть нашу Отчизну и почувствовать себя частью России.</a:t>
            </a:r>
            <a:endParaRPr lang="ru-RU" sz="43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ts val="1575"/>
              </a:lnSpc>
              <a:spcAft>
                <a:spcPts val="1000"/>
              </a:spcAft>
              <a:buNone/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Лауреат I всероссийского конкурса «Растим патриотов России» известный педагог В. Н. Вишневская отмечает: «Весьма важно, чтобы патриотические чувства, душевные отклики на жизнь углублялись, обогащались поэзией, музыкой, живописью, обогащая ум и сердце, сохраняясь надолго, возможно на всю жизнь».</a:t>
            </a:r>
            <a:endParaRPr lang="ru-RU" sz="4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ts val="1575"/>
              </a:lnSpc>
              <a:spcAft>
                <a:spcPts val="1000"/>
              </a:spcAft>
              <a:buNone/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Мы, педагоги, поставили перед собой задачи воспитания любви к Отечеству, преданности ему. Дети должны стремиться своими действиями служить интересам Родины. У детей формируются воля, выносливость, смелость, познание традиций, поэтическое мировосприятие, изучение трудовых и боевых подвигов.</a:t>
            </a:r>
            <a:endParaRPr lang="ru-RU" sz="4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ts val="1575"/>
              </a:lnSpc>
              <a:spcAft>
                <a:spcPts val="1000"/>
              </a:spcAft>
              <a:buNone/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Патриотическое воспитание детей является одной из основных задач дошкольного учреждения. Чувство патриотизма многогранно по содержанию. Это и любовь к родным местам, и гордость за свой народ, и ощущение своей неразрывности с окружающим миром, и желание сохранять и приумножить богатство своей страны. Патриотическое воспитание ребенка — сложный педагогический процесс. В основе его лежит развитие нравственных чувств.</a:t>
            </a:r>
            <a:endParaRPr lang="ru-RU" sz="4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ts val="1575"/>
              </a:lnSpc>
              <a:spcAft>
                <a:spcPts val="1000"/>
              </a:spcAft>
              <a:buNone/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Чувство Родины начинается у ребенка с отношения к семье, к самым близким людям — к матери, отцу, бабушке, дедушке. Это корни, связывающие его с родным домом и ближайшим окружением. Чувство Родины начинается с восхищения тем, что видит перед собой малыш, чему он изумляется и что вызывает отклик в его душе. И хотя многие впечатления еще не осознаны им глубоко, но, пропущенные через детское восприятие, они играют огромную роль в становлении личности патриота.</a:t>
            </a:r>
            <a:endParaRPr lang="ru-RU" sz="4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ts val="1575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27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3472EB-3746-41A0-AA5E-1F0CE0919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0E455-09A8-42A0-A69B-A1853F844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6027"/>
            <a:ext cx="9144000" cy="1305018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Нравственно-патриотическое воспитание детей дошкольного возраста посредством создания социально-педагогической среды, ориентированной на традиционные культурные отечественные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ценности.</a:t>
            </a:r>
            <a:endParaRPr lang="ru-RU" sz="2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B34586-6BC1-4AAB-B304-D6768151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08700"/>
            <a:ext cx="9144000" cy="4509855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Организация систематической пропаганды духовных и патриотических ценностей.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Внедрение в деятельность дошкольного учреждения современных форм, методов и средств патриотического воспитания.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Формирование у детей дошкольного возраста базовых национальных ценностей, национальных и духовных традиций.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Формирование основ гражданского и патриотического сознания и самосознания детей дошкольного возраста.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Создание системы взаимодействия с семьёй в области духовно-нравственного воспитания.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230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03483C-620A-488B-A5E0-F1F06D19A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899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5935F-BB35-498F-9877-6EE2631A8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93" y="541539"/>
            <a:ext cx="10714608" cy="114915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Целевые группы: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DB00D9-19E0-4029-95BE-D9875390BAC3}"/>
              </a:ext>
            </a:extLst>
          </p:cNvPr>
          <p:cNvSpPr txBox="1"/>
          <p:nvPr/>
        </p:nvSpPr>
        <p:spPr>
          <a:xfrm>
            <a:off x="745724" y="1500326"/>
            <a:ext cx="8431566" cy="2239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Дети: специально организованная деятельность, совместная деятельность педагога и ребенка (подгруппы детей), самостоятельная детская деятельность.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Педагоги: активная методическая работа, интеграция деятельности по формированию патриотизма.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Родители: оказание консультативной помощи, содействие педагогам по теме проекта, участие в мероприятиях ДОУ.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58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FCDF79-3EB2-4CD7-B0CF-D603E77D0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EE94B6-F040-44E4-B2AC-A636DCD2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реализации проекта: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246BE3-F311-4B69-B1D3-857C7A8F2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799"/>
            <a:ext cx="10515600" cy="4348163"/>
          </a:xfrm>
        </p:spPr>
        <p:txBody>
          <a:bodyPr/>
          <a:lstStyle/>
          <a:p>
            <a:pPr marL="342900" lvl="0" indent="-342900">
              <a:lnSpc>
                <a:spcPts val="1575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пополнят знания по следующим разделам проекта: «Мой дом, моя семья», «Мой детский сад», «Моя улица, район», «Мой посёлок Кольцово», «Моя страна Россия».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575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будут обладать ценностно-нравственными качествами, являющимися фундаментом для дальнейшего воспитания гуманной, духовно-нравственной и социально-активной личности, будущих достойных граждан России.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575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Повысится познавательная активность, общая культура и компетентность всех участников проекта.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575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Укрепиться взаимосвязь между детьми, родителями и педагогами.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575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Будет создана предметно-развивающая среда, способствующая нравственно-патриотическому воспитанию детей.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613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DF8B2C-122F-42E2-893F-462F221E1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FD69F2-4BDB-49F1-B1BA-A66B865B41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41" y="1231395"/>
            <a:ext cx="3462117" cy="258971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A5254E-6B50-4691-B0BC-419B3A353E1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217" y="1542124"/>
            <a:ext cx="3708841" cy="49582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FF1473-9E83-439E-94EC-CBC316DBD4B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518" y="1139118"/>
            <a:ext cx="3708841" cy="2774272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E82B31D-2606-463E-8BD9-6700925D6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021584" y="494901"/>
            <a:ext cx="7325866" cy="323607"/>
          </a:xfrm>
        </p:spPr>
        <p:txBody>
          <a:bodyPr>
            <a:noAutofit/>
          </a:bodyPr>
          <a:lstStyle/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патриотического уголка</a:t>
            </a:r>
            <a:endParaRPr lang="ru-RU" sz="1800" b="1" i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C76B41A-4FDA-47BB-A881-7916D4BF1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701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E97924-0682-417A-9E2B-99BD86412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50"/>
            <a:ext cx="12192000" cy="6882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C50BC-D947-4810-BA6E-633B4657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1980"/>
            <a:ext cx="10515600" cy="1393655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 памяти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B9DE2E-BC46-4300-9BB1-28355AA5D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90DE9F-FD71-48B9-B827-5A8B225C00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117" y="945829"/>
            <a:ext cx="3898478" cy="26559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5FD4C1-CC5A-4A9E-9676-FF75F920FD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55" y="1057018"/>
            <a:ext cx="3815457" cy="25447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797C68-CB6D-46F6-9D80-400A3D4ADD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55" y="3794405"/>
            <a:ext cx="3855860" cy="27775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3E6724-5930-4E98-9B55-E615D2303A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197" y="3784706"/>
            <a:ext cx="4006318" cy="274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54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76C1DA-6AEC-4625-B447-4E44D4B1E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03" y="0"/>
            <a:ext cx="12181106" cy="68395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D57D41-37B1-4E18-B408-B2E7EB1364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07" y="558757"/>
            <a:ext cx="4212205" cy="2632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314078-DFE0-4A66-B0CF-D83D4E59E1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748" y="414507"/>
            <a:ext cx="3702545" cy="27763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E16C2F-D2D2-4BAC-9E25-5BC739C5C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42" y="3512439"/>
            <a:ext cx="3693008" cy="230764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7A14FE0-C3BB-4C12-86EF-59A699BB22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754" y="3512439"/>
            <a:ext cx="3826539" cy="23910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1167F13-F3C5-4A2F-8497-175B4A42F0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59" y="1812317"/>
            <a:ext cx="2004031" cy="356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58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834</Words>
  <Application>Microsoft Office PowerPoint</Application>
  <PresentationFormat>Широкоэкранный</PresentationFormat>
  <Paragraphs>49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Times New Roman, serif</vt:lpstr>
      <vt:lpstr>Тема Office</vt:lpstr>
      <vt:lpstr> Проект по нравственно-патриотическому воспитанию  «С чего начинается Родина» (МБДОУ «Детский сад «Лёвушка»)   </vt:lpstr>
      <vt:lpstr>Презентация PowerPoint</vt:lpstr>
      <vt:lpstr>    Актуальность: </vt:lpstr>
      <vt:lpstr>Цель: Нравственно-патриотическое воспитание детей дошкольного возраста посредством создания социально-педагогической среды, ориентированной на традиционные культурные отечественные ценности.</vt:lpstr>
      <vt:lpstr>  Целевые группы: </vt:lpstr>
      <vt:lpstr> Предполагаемые результаты реализации проекта: </vt:lpstr>
      <vt:lpstr>Оформление патриотического уголка</vt:lpstr>
      <vt:lpstr>«Книга памяти» </vt:lpstr>
      <vt:lpstr>Презентация PowerPoint</vt:lpstr>
      <vt:lpstr>Презентация PowerPoint</vt:lpstr>
      <vt:lpstr>Выступление по проекту на педагогическом часе  </vt:lpstr>
      <vt:lpstr>Презентация PowerPoint</vt:lpstr>
      <vt:lpstr>Выставка ко дню космонавтики «К космическим далям – вперёд!» </vt:lpstr>
      <vt:lpstr>«Победный май» </vt:lpstr>
      <vt:lpstr>Выставка творческих работ в патриотическом уголке  ко Дню пожилого человека «Бабушкин сундук»  «Нам года – не беда» </vt:lpstr>
      <vt:lpstr>Консультация для родителей «Нравственно-патриотическое воспитание дошкольника» </vt:lpstr>
      <vt:lpstr>«Мой любимый детский сад» день рождения детского сада «Лёвушка»</vt:lpstr>
      <vt:lpstr>Выставка творческих работ в патриотическом уголке «Богатыри нашей земли»</vt:lpstr>
      <vt:lpstr>Народные игры в детском саду </vt:lpstr>
      <vt:lpstr>«Детство – каждодневное открытие мира  и поэтому надо делать так, чтобы оно стало,  прежде всего, познанием человека и Отечества,  их красоты и величия»  В.А. Сухомлинский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нравственно-патриотическому воспитанию  «С чего начинается Родина» (МБДОУ «Детский сад «Лёвушка»)</dc:title>
  <dc:creator>FOKA</dc:creator>
  <cp:lastModifiedBy>Пользователь Windows</cp:lastModifiedBy>
  <cp:revision>12</cp:revision>
  <dcterms:created xsi:type="dcterms:W3CDTF">2022-03-14T09:44:52Z</dcterms:created>
  <dcterms:modified xsi:type="dcterms:W3CDTF">2022-10-17T15:05:12Z</dcterms:modified>
</cp:coreProperties>
</file>